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 id="663" r:id="rId52"/>
    <p:sldId id="664" r:id="rId53"/>
    <p:sldId id="665" r:id="rId54"/>
    <p:sldId id="666" r:id="rId55"/>
    <p:sldId id="667"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1613" autoAdjust="0"/>
  </p:normalViewPr>
  <p:slideViewPr>
    <p:cSldViewPr snapToGrid="0">
      <p:cViewPr varScale="1">
        <p:scale>
          <a:sx n="115" d="100"/>
          <a:sy n="115" d="100"/>
        </p:scale>
        <p:origin x="744" y="20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BD845E-8F1D-46F0-8877-9510D33B2D5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C648902-5749-49CE-A3C7-FF126949A1C8}">
      <dgm:prSet/>
      <dgm:spPr/>
      <dgm:t>
        <a:bodyPr/>
        <a:lstStyle/>
        <a:p>
          <a:r>
            <a:rPr lang="en-NL"/>
            <a:t>The workshop will have both and morning and afternoon program</a:t>
          </a:r>
          <a:br>
            <a:rPr lang="en-NL"/>
          </a:br>
          <a:endParaRPr lang="en-US"/>
        </a:p>
      </dgm:t>
    </dgm:pt>
    <dgm:pt modelId="{AFE75A9A-A2EF-4268-A9D7-9BE52F569BD8}" type="parTrans" cxnId="{FC9E9F26-083E-42C4-8F90-29779C50B4F9}">
      <dgm:prSet/>
      <dgm:spPr/>
      <dgm:t>
        <a:bodyPr/>
        <a:lstStyle/>
        <a:p>
          <a:endParaRPr lang="en-US"/>
        </a:p>
      </dgm:t>
    </dgm:pt>
    <dgm:pt modelId="{92F41BC7-3B70-4551-9E21-9262A8061505}" type="sibTrans" cxnId="{FC9E9F26-083E-42C4-8F90-29779C50B4F9}">
      <dgm:prSet/>
      <dgm:spPr/>
      <dgm:t>
        <a:bodyPr/>
        <a:lstStyle/>
        <a:p>
          <a:endParaRPr lang="en-US"/>
        </a:p>
      </dgm:t>
    </dgm:pt>
    <dgm:pt modelId="{5F5C00B9-A9BA-42C3-B49A-01D00539409A}">
      <dgm:prSet/>
      <dgm:spPr/>
      <dgm:t>
        <a:bodyPr/>
        <a:lstStyle/>
        <a:p>
          <a:r>
            <a:rPr lang="en-NL"/>
            <a:t>I encourage the taking of notes, because we will go through a lot of information</a:t>
          </a:r>
          <a:br>
            <a:rPr lang="en-NL"/>
          </a:br>
          <a:endParaRPr lang="en-US"/>
        </a:p>
      </dgm:t>
    </dgm:pt>
    <dgm:pt modelId="{BBD0DB92-1C99-4C6F-B297-F735E928131E}" type="parTrans" cxnId="{592EED54-18AF-4AE1-8185-B2A41DA3F7BC}">
      <dgm:prSet/>
      <dgm:spPr/>
      <dgm:t>
        <a:bodyPr/>
        <a:lstStyle/>
        <a:p>
          <a:endParaRPr lang="en-US"/>
        </a:p>
      </dgm:t>
    </dgm:pt>
    <dgm:pt modelId="{F389B5FA-27E1-45C1-95CF-6D84032420AF}" type="sibTrans" cxnId="{592EED54-18AF-4AE1-8185-B2A41DA3F7BC}">
      <dgm:prSet/>
      <dgm:spPr/>
      <dgm:t>
        <a:bodyPr/>
        <a:lstStyle/>
        <a:p>
          <a:endParaRPr lang="en-US"/>
        </a:p>
      </dgm:t>
    </dgm:pt>
    <dgm:pt modelId="{DCB3CB0D-3D51-4498-A65A-4D6D0C89E3B7}">
      <dgm:prSet/>
      <dgm:spPr/>
      <dgm:t>
        <a:bodyPr/>
        <a:lstStyle/>
        <a:p>
          <a:r>
            <a:rPr lang="en-NL"/>
            <a:t>These slides are available on the GitHub repository you have been sent before the course. The slide notes include the bulk of the information of what we have told you.</a:t>
          </a:r>
          <a:endParaRPr lang="en-US"/>
        </a:p>
      </dgm:t>
    </dgm:pt>
    <dgm:pt modelId="{F45F2503-CF9C-4F6E-A102-0F2EA4E56E27}" type="parTrans" cxnId="{D0781AC0-FF37-4D56-97AD-34D435C91590}">
      <dgm:prSet/>
      <dgm:spPr/>
      <dgm:t>
        <a:bodyPr/>
        <a:lstStyle/>
        <a:p>
          <a:endParaRPr lang="en-US"/>
        </a:p>
      </dgm:t>
    </dgm:pt>
    <dgm:pt modelId="{C6115CBC-F596-4907-8F87-012491F753C0}" type="sibTrans" cxnId="{D0781AC0-FF37-4D56-97AD-34D435C91590}">
      <dgm:prSet/>
      <dgm:spPr/>
      <dgm:t>
        <a:bodyPr/>
        <a:lstStyle/>
        <a:p>
          <a:endParaRPr lang="en-US"/>
        </a:p>
      </dgm:t>
    </dgm:pt>
    <dgm:pt modelId="{5F7FD94A-4280-4601-8AB3-F7D29399F88B}" type="pres">
      <dgm:prSet presAssocID="{BDBD845E-8F1D-46F0-8877-9510D33B2D53}" presName="root" presStyleCnt="0">
        <dgm:presLayoutVars>
          <dgm:dir/>
          <dgm:resizeHandles val="exact"/>
        </dgm:presLayoutVars>
      </dgm:prSet>
      <dgm:spPr/>
    </dgm:pt>
    <dgm:pt modelId="{E8F72CDF-657D-4124-9546-48C90E3F0ED6}" type="pres">
      <dgm:prSet presAssocID="{4C648902-5749-49CE-A3C7-FF126949A1C8}" presName="compNode" presStyleCnt="0"/>
      <dgm:spPr/>
    </dgm:pt>
    <dgm:pt modelId="{8DC22D74-CB27-4B82-B5E4-1B174AC09447}" type="pres">
      <dgm:prSet presAssocID="{4C648902-5749-49CE-A3C7-FF126949A1C8}" presName="bgRect" presStyleLbl="bgShp" presStyleIdx="0" presStyleCnt="3"/>
      <dgm:spPr/>
    </dgm:pt>
    <dgm:pt modelId="{E1A506F8-6E8B-42B5-AEC7-5507EBC5FAF9}" type="pres">
      <dgm:prSet presAssocID="{4C648902-5749-49CE-A3C7-FF126949A1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F8E5E71F-F1DE-418B-9068-7AC631662E1C}" type="pres">
      <dgm:prSet presAssocID="{4C648902-5749-49CE-A3C7-FF126949A1C8}" presName="spaceRect" presStyleCnt="0"/>
      <dgm:spPr/>
    </dgm:pt>
    <dgm:pt modelId="{D129BDDD-A3A6-4005-A99F-E122A20C1C98}" type="pres">
      <dgm:prSet presAssocID="{4C648902-5749-49CE-A3C7-FF126949A1C8}" presName="parTx" presStyleLbl="revTx" presStyleIdx="0" presStyleCnt="3">
        <dgm:presLayoutVars>
          <dgm:chMax val="0"/>
          <dgm:chPref val="0"/>
        </dgm:presLayoutVars>
      </dgm:prSet>
      <dgm:spPr/>
    </dgm:pt>
    <dgm:pt modelId="{30EC7EAA-FBFC-4182-926B-697136EF83FB}" type="pres">
      <dgm:prSet presAssocID="{92F41BC7-3B70-4551-9E21-9262A8061505}" presName="sibTrans" presStyleCnt="0"/>
      <dgm:spPr/>
    </dgm:pt>
    <dgm:pt modelId="{9781E873-3293-4FA8-A931-2F1D6A22A5BD}" type="pres">
      <dgm:prSet presAssocID="{5F5C00B9-A9BA-42C3-B49A-01D00539409A}" presName="compNode" presStyleCnt="0"/>
      <dgm:spPr/>
    </dgm:pt>
    <dgm:pt modelId="{7BB5C35E-5243-45F0-9C47-D4EA3E64FC3C}" type="pres">
      <dgm:prSet presAssocID="{5F5C00B9-A9BA-42C3-B49A-01D00539409A}" presName="bgRect" presStyleLbl="bgShp" presStyleIdx="1" presStyleCnt="3"/>
      <dgm:spPr/>
    </dgm:pt>
    <dgm:pt modelId="{12488C35-2755-405C-BC09-B7E8091312C8}" type="pres">
      <dgm:prSet presAssocID="{5F5C00B9-A9BA-42C3-B49A-01D0053940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EDE8AE45-B7F6-44BB-B204-7D1DE0775FDC}" type="pres">
      <dgm:prSet presAssocID="{5F5C00B9-A9BA-42C3-B49A-01D00539409A}" presName="spaceRect" presStyleCnt="0"/>
      <dgm:spPr/>
    </dgm:pt>
    <dgm:pt modelId="{352A47F6-6C82-4898-AC81-9A2CE2F21967}" type="pres">
      <dgm:prSet presAssocID="{5F5C00B9-A9BA-42C3-B49A-01D00539409A}" presName="parTx" presStyleLbl="revTx" presStyleIdx="1" presStyleCnt="3">
        <dgm:presLayoutVars>
          <dgm:chMax val="0"/>
          <dgm:chPref val="0"/>
        </dgm:presLayoutVars>
      </dgm:prSet>
      <dgm:spPr/>
    </dgm:pt>
    <dgm:pt modelId="{75B67D88-EA82-4466-A79E-A8040E0A08FD}" type="pres">
      <dgm:prSet presAssocID="{F389B5FA-27E1-45C1-95CF-6D84032420AF}" presName="sibTrans" presStyleCnt="0"/>
      <dgm:spPr/>
    </dgm:pt>
    <dgm:pt modelId="{BFA32AD5-1B3A-4F19-9B5F-BB6874451141}" type="pres">
      <dgm:prSet presAssocID="{DCB3CB0D-3D51-4498-A65A-4D6D0C89E3B7}" presName="compNode" presStyleCnt="0"/>
      <dgm:spPr/>
    </dgm:pt>
    <dgm:pt modelId="{694C844A-C853-4170-A6AF-910CA13DF1EE}" type="pres">
      <dgm:prSet presAssocID="{DCB3CB0D-3D51-4498-A65A-4D6D0C89E3B7}" presName="bgRect" presStyleLbl="bgShp" presStyleIdx="2" presStyleCnt="3"/>
      <dgm:spPr/>
    </dgm:pt>
    <dgm:pt modelId="{4CF4482B-FB93-4364-BA17-4B456E52C2EA}" type="pres">
      <dgm:prSet presAssocID="{DCB3CB0D-3D51-4498-A65A-4D6D0C89E3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0B48D6E9-730E-49B5-9C27-EDB43397AEB6}" type="pres">
      <dgm:prSet presAssocID="{DCB3CB0D-3D51-4498-A65A-4D6D0C89E3B7}" presName="spaceRect" presStyleCnt="0"/>
      <dgm:spPr/>
    </dgm:pt>
    <dgm:pt modelId="{8398BD83-5700-4587-9298-ED952F4E1256}" type="pres">
      <dgm:prSet presAssocID="{DCB3CB0D-3D51-4498-A65A-4D6D0C89E3B7}" presName="parTx" presStyleLbl="revTx" presStyleIdx="2" presStyleCnt="3">
        <dgm:presLayoutVars>
          <dgm:chMax val="0"/>
          <dgm:chPref val="0"/>
        </dgm:presLayoutVars>
      </dgm:prSet>
      <dgm:spPr/>
    </dgm:pt>
  </dgm:ptLst>
  <dgm:cxnLst>
    <dgm:cxn modelId="{FC9E9F26-083E-42C4-8F90-29779C50B4F9}" srcId="{BDBD845E-8F1D-46F0-8877-9510D33B2D53}" destId="{4C648902-5749-49CE-A3C7-FF126949A1C8}" srcOrd="0" destOrd="0" parTransId="{AFE75A9A-A2EF-4268-A9D7-9BE52F569BD8}" sibTransId="{92F41BC7-3B70-4551-9E21-9262A8061505}"/>
    <dgm:cxn modelId="{8C506431-A2A7-44C9-96A6-BCE58D6387DF}" type="presOf" srcId="{BDBD845E-8F1D-46F0-8877-9510D33B2D53}" destId="{5F7FD94A-4280-4601-8AB3-F7D29399F88B}" srcOrd="0" destOrd="0" presId="urn:microsoft.com/office/officeart/2018/2/layout/IconVerticalSolidList"/>
    <dgm:cxn modelId="{8F663D34-3092-4A89-B4AB-617F42B05E08}" type="presOf" srcId="{4C648902-5749-49CE-A3C7-FF126949A1C8}" destId="{D129BDDD-A3A6-4005-A99F-E122A20C1C98}" srcOrd="0" destOrd="0" presId="urn:microsoft.com/office/officeart/2018/2/layout/IconVerticalSolidList"/>
    <dgm:cxn modelId="{54327F36-DDFD-4047-A3C1-718F436FBD33}" type="presOf" srcId="{5F5C00B9-A9BA-42C3-B49A-01D00539409A}" destId="{352A47F6-6C82-4898-AC81-9A2CE2F21967}" srcOrd="0" destOrd="0" presId="urn:microsoft.com/office/officeart/2018/2/layout/IconVerticalSolidList"/>
    <dgm:cxn modelId="{592EED54-18AF-4AE1-8185-B2A41DA3F7BC}" srcId="{BDBD845E-8F1D-46F0-8877-9510D33B2D53}" destId="{5F5C00B9-A9BA-42C3-B49A-01D00539409A}" srcOrd="1" destOrd="0" parTransId="{BBD0DB92-1C99-4C6F-B297-F735E928131E}" sibTransId="{F389B5FA-27E1-45C1-95CF-6D84032420AF}"/>
    <dgm:cxn modelId="{D0781AC0-FF37-4D56-97AD-34D435C91590}" srcId="{BDBD845E-8F1D-46F0-8877-9510D33B2D53}" destId="{DCB3CB0D-3D51-4498-A65A-4D6D0C89E3B7}" srcOrd="2" destOrd="0" parTransId="{F45F2503-CF9C-4F6E-A102-0F2EA4E56E27}" sibTransId="{C6115CBC-F596-4907-8F87-012491F753C0}"/>
    <dgm:cxn modelId="{4A999CFA-B43B-49C7-877F-CC02F2CDAF7C}" type="presOf" srcId="{DCB3CB0D-3D51-4498-A65A-4D6D0C89E3B7}" destId="{8398BD83-5700-4587-9298-ED952F4E1256}" srcOrd="0" destOrd="0" presId="urn:microsoft.com/office/officeart/2018/2/layout/IconVerticalSolidList"/>
    <dgm:cxn modelId="{72FFB871-64C0-430C-8198-4E230A9403D4}" type="presParOf" srcId="{5F7FD94A-4280-4601-8AB3-F7D29399F88B}" destId="{E8F72CDF-657D-4124-9546-48C90E3F0ED6}" srcOrd="0" destOrd="0" presId="urn:microsoft.com/office/officeart/2018/2/layout/IconVerticalSolidList"/>
    <dgm:cxn modelId="{7C0C5405-7AC7-4BA6-83EB-A9FE8DD9B40E}" type="presParOf" srcId="{E8F72CDF-657D-4124-9546-48C90E3F0ED6}" destId="{8DC22D74-CB27-4B82-B5E4-1B174AC09447}" srcOrd="0" destOrd="0" presId="urn:microsoft.com/office/officeart/2018/2/layout/IconVerticalSolidList"/>
    <dgm:cxn modelId="{53C913B7-CE7F-4CA9-B47B-E991476EC666}" type="presParOf" srcId="{E8F72CDF-657D-4124-9546-48C90E3F0ED6}" destId="{E1A506F8-6E8B-42B5-AEC7-5507EBC5FAF9}" srcOrd="1" destOrd="0" presId="urn:microsoft.com/office/officeart/2018/2/layout/IconVerticalSolidList"/>
    <dgm:cxn modelId="{6A4C7D5B-54BC-4B02-9153-3DD89375ECD1}" type="presParOf" srcId="{E8F72CDF-657D-4124-9546-48C90E3F0ED6}" destId="{F8E5E71F-F1DE-418B-9068-7AC631662E1C}" srcOrd="2" destOrd="0" presId="urn:microsoft.com/office/officeart/2018/2/layout/IconVerticalSolidList"/>
    <dgm:cxn modelId="{843D7421-4136-46DF-ADD6-71DA165137BF}" type="presParOf" srcId="{E8F72CDF-657D-4124-9546-48C90E3F0ED6}" destId="{D129BDDD-A3A6-4005-A99F-E122A20C1C98}" srcOrd="3" destOrd="0" presId="urn:microsoft.com/office/officeart/2018/2/layout/IconVerticalSolidList"/>
    <dgm:cxn modelId="{0F1B6890-F599-42DC-96BF-CC125233D7E8}" type="presParOf" srcId="{5F7FD94A-4280-4601-8AB3-F7D29399F88B}" destId="{30EC7EAA-FBFC-4182-926B-697136EF83FB}" srcOrd="1" destOrd="0" presId="urn:microsoft.com/office/officeart/2018/2/layout/IconVerticalSolidList"/>
    <dgm:cxn modelId="{E219D633-B492-40FB-ACD8-D622E373D35B}" type="presParOf" srcId="{5F7FD94A-4280-4601-8AB3-F7D29399F88B}" destId="{9781E873-3293-4FA8-A931-2F1D6A22A5BD}" srcOrd="2" destOrd="0" presId="urn:microsoft.com/office/officeart/2018/2/layout/IconVerticalSolidList"/>
    <dgm:cxn modelId="{6F356D98-8AFD-4DDE-ACAB-E2604752FB03}" type="presParOf" srcId="{9781E873-3293-4FA8-A931-2F1D6A22A5BD}" destId="{7BB5C35E-5243-45F0-9C47-D4EA3E64FC3C}" srcOrd="0" destOrd="0" presId="urn:microsoft.com/office/officeart/2018/2/layout/IconVerticalSolidList"/>
    <dgm:cxn modelId="{9C852EFE-6701-4741-9E02-62CA0BAB9CA4}" type="presParOf" srcId="{9781E873-3293-4FA8-A931-2F1D6A22A5BD}" destId="{12488C35-2755-405C-BC09-B7E8091312C8}" srcOrd="1" destOrd="0" presId="urn:microsoft.com/office/officeart/2018/2/layout/IconVerticalSolidList"/>
    <dgm:cxn modelId="{616D2B6B-B895-4D00-B438-30639DF7C3FF}" type="presParOf" srcId="{9781E873-3293-4FA8-A931-2F1D6A22A5BD}" destId="{EDE8AE45-B7F6-44BB-B204-7D1DE0775FDC}" srcOrd="2" destOrd="0" presId="urn:microsoft.com/office/officeart/2018/2/layout/IconVerticalSolidList"/>
    <dgm:cxn modelId="{8B66535D-A3B4-44A4-8AA2-9DC5DF6C2C41}" type="presParOf" srcId="{9781E873-3293-4FA8-A931-2F1D6A22A5BD}" destId="{352A47F6-6C82-4898-AC81-9A2CE2F21967}" srcOrd="3" destOrd="0" presId="urn:microsoft.com/office/officeart/2018/2/layout/IconVerticalSolidList"/>
    <dgm:cxn modelId="{032E27E2-1693-4008-B4C7-A66C934D3537}" type="presParOf" srcId="{5F7FD94A-4280-4601-8AB3-F7D29399F88B}" destId="{75B67D88-EA82-4466-A79E-A8040E0A08FD}" srcOrd="3" destOrd="0" presId="urn:microsoft.com/office/officeart/2018/2/layout/IconVerticalSolidList"/>
    <dgm:cxn modelId="{B43CBFB1-9E45-4151-B0F8-065B771CFC21}" type="presParOf" srcId="{5F7FD94A-4280-4601-8AB3-F7D29399F88B}" destId="{BFA32AD5-1B3A-4F19-9B5F-BB6874451141}" srcOrd="4" destOrd="0" presId="urn:microsoft.com/office/officeart/2018/2/layout/IconVerticalSolidList"/>
    <dgm:cxn modelId="{54D1EF07-7719-42F7-B83D-FE8E024050C7}" type="presParOf" srcId="{BFA32AD5-1B3A-4F19-9B5F-BB6874451141}" destId="{694C844A-C853-4170-A6AF-910CA13DF1EE}" srcOrd="0" destOrd="0" presId="urn:microsoft.com/office/officeart/2018/2/layout/IconVerticalSolidList"/>
    <dgm:cxn modelId="{8058E70E-47BE-4197-8F2F-16F954101DF7}" type="presParOf" srcId="{BFA32AD5-1B3A-4F19-9B5F-BB6874451141}" destId="{4CF4482B-FB93-4364-BA17-4B456E52C2EA}" srcOrd="1" destOrd="0" presId="urn:microsoft.com/office/officeart/2018/2/layout/IconVerticalSolidList"/>
    <dgm:cxn modelId="{11AC4156-4B38-4A2C-B0D2-A6AB8830C9AC}" type="presParOf" srcId="{BFA32AD5-1B3A-4F19-9B5F-BB6874451141}" destId="{0B48D6E9-730E-49B5-9C27-EDB43397AEB6}" srcOrd="2" destOrd="0" presId="urn:microsoft.com/office/officeart/2018/2/layout/IconVerticalSolidList"/>
    <dgm:cxn modelId="{619B46A2-26BE-4651-9F93-EF63C9D23289}" type="presParOf" srcId="{BFA32AD5-1B3A-4F19-9B5F-BB6874451141}" destId="{8398BD83-5700-4587-9298-ED952F4E12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22D74-CB27-4B82-B5E4-1B174AC09447}">
      <dsp:nvSpPr>
        <dsp:cNvPr id="0" name=""/>
        <dsp:cNvSpPr/>
      </dsp:nvSpPr>
      <dsp:spPr>
        <a:xfrm>
          <a:off x="0" y="553"/>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506F8-6E8B-42B5-AEC7-5507EBC5FAF9}">
      <dsp:nvSpPr>
        <dsp:cNvPr id="0" name=""/>
        <dsp:cNvSpPr/>
      </dsp:nvSpPr>
      <dsp:spPr>
        <a:xfrm>
          <a:off x="391899" y="292049"/>
          <a:ext cx="712545" cy="712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29BDDD-A3A6-4005-A99F-E122A20C1C98}">
      <dsp:nvSpPr>
        <dsp:cNvPr id="0" name=""/>
        <dsp:cNvSpPr/>
      </dsp:nvSpPr>
      <dsp:spPr>
        <a:xfrm>
          <a:off x="1496345" y="553"/>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The workshop will have both and morning and afternoon program</a:t>
          </a:r>
          <a:br>
            <a:rPr lang="en-NL" sz="2500" kern="1200"/>
          </a:br>
          <a:endParaRPr lang="en-US" sz="2500" kern="1200"/>
        </a:p>
      </dsp:txBody>
      <dsp:txXfrm>
        <a:off x="1496345" y="553"/>
        <a:ext cx="9162129" cy="1295537"/>
      </dsp:txXfrm>
    </dsp:sp>
    <dsp:sp modelId="{7BB5C35E-5243-45F0-9C47-D4EA3E64FC3C}">
      <dsp:nvSpPr>
        <dsp:cNvPr id="0" name=""/>
        <dsp:cNvSpPr/>
      </dsp:nvSpPr>
      <dsp:spPr>
        <a:xfrm>
          <a:off x="0" y="1619974"/>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88C35-2755-405C-BC09-B7E8091312C8}">
      <dsp:nvSpPr>
        <dsp:cNvPr id="0" name=""/>
        <dsp:cNvSpPr/>
      </dsp:nvSpPr>
      <dsp:spPr>
        <a:xfrm>
          <a:off x="391899" y="1911470"/>
          <a:ext cx="712545" cy="712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2A47F6-6C82-4898-AC81-9A2CE2F21967}">
      <dsp:nvSpPr>
        <dsp:cNvPr id="0" name=""/>
        <dsp:cNvSpPr/>
      </dsp:nvSpPr>
      <dsp:spPr>
        <a:xfrm>
          <a:off x="1496345" y="1619974"/>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I encourage the taking of notes, because we will go through a lot of information</a:t>
          </a:r>
          <a:br>
            <a:rPr lang="en-NL" sz="2500" kern="1200"/>
          </a:br>
          <a:endParaRPr lang="en-US" sz="2500" kern="1200"/>
        </a:p>
      </dsp:txBody>
      <dsp:txXfrm>
        <a:off x="1496345" y="1619974"/>
        <a:ext cx="9162129" cy="1295537"/>
      </dsp:txXfrm>
    </dsp:sp>
    <dsp:sp modelId="{694C844A-C853-4170-A6AF-910CA13DF1EE}">
      <dsp:nvSpPr>
        <dsp:cNvPr id="0" name=""/>
        <dsp:cNvSpPr/>
      </dsp:nvSpPr>
      <dsp:spPr>
        <a:xfrm>
          <a:off x="0" y="3239396"/>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482B-FB93-4364-BA17-4B456E52C2EA}">
      <dsp:nvSpPr>
        <dsp:cNvPr id="0" name=""/>
        <dsp:cNvSpPr/>
      </dsp:nvSpPr>
      <dsp:spPr>
        <a:xfrm>
          <a:off x="391899" y="3530892"/>
          <a:ext cx="712545" cy="712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98BD83-5700-4587-9298-ED952F4E1256}">
      <dsp:nvSpPr>
        <dsp:cNvPr id="0" name=""/>
        <dsp:cNvSpPr/>
      </dsp:nvSpPr>
      <dsp:spPr>
        <a:xfrm>
          <a:off x="1496345" y="3239396"/>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These slides are available on the GitHub repository you have been sent before the course. The slide notes include the bulk of the information of what we have told you.</a:t>
          </a:r>
          <a:endParaRPr lang="en-US" sz="2500" kern="1200"/>
        </a:p>
      </dsp:txBody>
      <dsp:txXfrm>
        <a:off x="1496345" y="3239396"/>
        <a:ext cx="9162129" cy="1295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2024-09-24</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of the concepts of JavaScript we’ll once again do an exercise. I would now like to have you all start with exercise 2.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3.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4.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mailto:j.claassens@cgi.com" TargetMode="External"/><Relationship Id="rId5" Type="http://schemas.openxmlformats.org/officeDocument/2006/relationships/hyperlink" Target="mailto:martijn.duerendenhollander@cgi.com"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a:t>Jeroen Claassens &amp; Martijn van Dueren den Hollander</a:t>
            </a:r>
            <a:endParaRPr lang="en-CA" dirty="0"/>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132513" y="765174"/>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anchor="t">
            <a:normAutofit/>
          </a:bodyPr>
          <a:lstStyle/>
          <a:p>
            <a:r>
              <a:rPr lang="en-NL" dirty="0"/>
              <a:t>Focus for this workshop</a:t>
            </a:r>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853" r="-1" b="13716"/>
          <a:stretch/>
        </p:blipFill>
        <p:spPr bwMode="auto">
          <a:xfrm>
            <a:off x="766763" y="1557338"/>
            <a:ext cx="10658475" cy="453548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vert="horz" lIns="0" tIns="0" rIns="0" bIns="0" rtlCol="0" anchor="t" anchorCtr="0">
            <a:normAutofit/>
          </a:bodyPr>
          <a:lstStyle/>
          <a:p>
            <a:r>
              <a:rPr lang="en-US" kern="1200">
                <a:latin typeface="Arial" pitchFamily="34" charset="0"/>
                <a:ea typeface="+mj-ea"/>
                <a:cs typeface="+mj-cs"/>
              </a:rPr>
              <a:t>UI and UX</a:t>
            </a:r>
            <a:endParaRPr lang="en-US" kern="1200" dirty="0">
              <a:latin typeface="Arial" pitchFamily="34" charset="0"/>
              <a:ea typeface="+mj-ea"/>
              <a:cs typeface="+mj-cs"/>
            </a:endParaRP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570591"/>
            <a:ext cx="4918419" cy="4522234"/>
          </a:xfrm>
          <a:prstGeom prst="rect">
            <a:avLst/>
          </a:prstGeom>
        </p:spPr>
        <p:txBody>
          <a:bodyPr vert="horz" lIns="0" tIns="0" rIns="0" bIns="0" rtlCol="0" anchorCtr="0">
            <a:normAutofit/>
          </a:bodyPr>
          <a:lstStyle/>
          <a:p>
            <a:pPr>
              <a:spcBef>
                <a:spcPts val="600"/>
              </a:spcBef>
              <a:buClr>
                <a:schemeClr val="tx1"/>
              </a:buClr>
              <a:buSzPct val="110000"/>
            </a:pPr>
            <a:r>
              <a:rPr lang="en-US" sz="2000">
                <a:latin typeface="Arial" pitchFamily="34" charset="0"/>
              </a:rPr>
              <a:t>Look and feel (Interaction)</a:t>
            </a:r>
          </a:p>
          <a:p>
            <a:pPr>
              <a:spcBef>
                <a:spcPts val="600"/>
              </a:spcBef>
              <a:buClr>
                <a:schemeClr val="tx1"/>
              </a:buClr>
              <a:buSzPct val="110000"/>
            </a:pPr>
            <a:r>
              <a:rPr lang="en-US" sz="2000">
                <a:latin typeface="Arial" pitchFamily="34" charset="0"/>
              </a:rPr>
              <a:t>UI: Buttons, colors, fonts, images, layout</a:t>
            </a:r>
          </a:p>
          <a:p>
            <a:pPr>
              <a:spcBef>
                <a:spcPts val="600"/>
              </a:spcBef>
              <a:buClr>
                <a:schemeClr val="tx1"/>
              </a:buClr>
              <a:buSzPct val="110000"/>
            </a:pPr>
            <a:r>
              <a:rPr lang="en-US" sz="2000">
                <a:latin typeface="Arial" pitchFamily="34" charset="0"/>
              </a:rPr>
              <a:t>UX: Overall experience</a:t>
            </a:r>
          </a:p>
          <a:p>
            <a:pPr>
              <a:spcBef>
                <a:spcPts val="600"/>
              </a:spcBef>
              <a:buClr>
                <a:schemeClr val="tx1"/>
              </a:buClr>
              <a:buSzPct val="110000"/>
            </a:pPr>
            <a:endParaRPr lang="en-US" sz="2000">
              <a:latin typeface="Arial" pitchFamily="34" charset="0"/>
            </a:endParaRPr>
          </a:p>
          <a:p>
            <a:pPr>
              <a:spcBef>
                <a:spcPts val="600"/>
              </a:spcBef>
              <a:buClr>
                <a:schemeClr val="tx1"/>
              </a:buClr>
              <a:buSzPct val="110000"/>
            </a:pPr>
            <a:r>
              <a:rPr lang="en-US" sz="2000">
                <a:latin typeface="Arial" pitchFamily="34" charset="0"/>
              </a:rPr>
              <a:t>A different branch of IT</a:t>
            </a:r>
          </a:p>
          <a:p>
            <a:pPr>
              <a:spcBef>
                <a:spcPts val="600"/>
              </a:spcBef>
              <a:buClr>
                <a:schemeClr val="tx1"/>
              </a:buClr>
              <a:buSzPct val="110000"/>
            </a:pPr>
            <a:r>
              <a:rPr lang="en-US" sz="2000">
                <a:latin typeface="Arial" pitchFamily="34" charset="0"/>
              </a:rPr>
              <a:t>UX / UI Not of concern for this class</a:t>
            </a:r>
          </a:p>
          <a:p>
            <a:pPr>
              <a:spcBef>
                <a:spcPts val="600"/>
              </a:spcBef>
              <a:buClr>
                <a:schemeClr val="tx1"/>
              </a:buClr>
              <a:buSzPct val="110000"/>
            </a:pPr>
            <a:endParaRPr lang="en-US" sz="2000">
              <a:latin typeface="Arial" pitchFamily="34" charset="0"/>
            </a:endParaRPr>
          </a:p>
        </p:txBody>
      </p:sp>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586329" y="2559088"/>
            <a:ext cx="4838909" cy="2531987"/>
          </a:xfrm>
          <a:prstGeom prst="rect">
            <a:avLst/>
          </a:prstGeo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20" b="1920"/>
          <a:stretch/>
        </p:blipFill>
        <p:spPr/>
      </p:pic>
      <p:pic>
        <p:nvPicPr>
          <p:cNvPr id="17" name="Picture Placeholder 16">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5" b="1895"/>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JS (JavaScript), and 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exercises/2_are-you-allowed-to-drink_answers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10"/>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2</a:t>
            </a:fld>
            <a:endParaRPr lang="en-CA"/>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3">
            <a:extLst>
              <a:ext uri="{28A0092B-C50C-407E-A947-70E740481C1C}">
                <a14:useLocalDpi xmlns:a14="http://schemas.microsoft.com/office/drawing/2010/main" val="0"/>
              </a:ext>
            </a:extLst>
          </a:blip>
          <a:srcRect t="24" r="-6" b="-6"/>
          <a:stretch/>
        </p:blipFill>
        <p:spPr>
          <a:xfrm>
            <a:off x="3484223" y="1590206"/>
            <a:ext cx="2268538" cy="2268000"/>
          </a:xfrm>
          <a:prstGeom prst="rect">
            <a:avLst/>
          </a:prstGeom>
          <a:noFill/>
        </p:spPr>
      </p:pic>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3852" r="20071" b="3"/>
          <a:stretch/>
        </p:blipFill>
        <p:spPr>
          <a:xfrm>
            <a:off x="6508411" y="1590206"/>
            <a:ext cx="2268538" cy="2268000"/>
          </a:xfrm>
          <a:prstGeom prst="rect">
            <a:avLst/>
          </a:prstGeom>
          <a:noFill/>
        </p:spPr>
      </p:pic>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a:xfrm>
            <a:off x="765737" y="683246"/>
            <a:ext cx="10676438" cy="531097"/>
          </a:xfrm>
        </p:spPr>
        <p:txBody>
          <a:bodyPr vert="horz" lIns="0" tIns="0" rIns="0" bIns="0" rtlCol="0" anchor="t" anchorCtr="0">
            <a:normAutofit/>
          </a:bodyPr>
          <a:lstStyle/>
          <a:p>
            <a:r>
              <a:rPr lang="en-CA" kern="1200">
                <a:latin typeface="Arial" pitchFamily="34" charset="0"/>
                <a:ea typeface="+mj-ea"/>
                <a:cs typeface="+mj-cs"/>
              </a:rPr>
              <a:t>Who am I</a:t>
            </a:r>
          </a:p>
        </p:txBody>
      </p:sp>
      <p:sp>
        <p:nvSpPr>
          <p:cNvPr id="18" name="Text Placeholder 5">
            <a:extLst>
              <a:ext uri="{FF2B5EF4-FFF2-40B4-BE49-F238E27FC236}">
                <a16:creationId xmlns:a16="http://schemas.microsoft.com/office/drawing/2014/main" id="{EED79FAB-E01C-7132-9924-92B78E0496FD}"/>
              </a:ext>
            </a:extLst>
          </p:cNvPr>
          <p:cNvSpPr>
            <a:spLocks noGrp="1"/>
          </p:cNvSpPr>
          <p:nvPr>
            <p:ph type="body" sz="quarter" idx="29"/>
          </p:nvPr>
        </p:nvSpPr>
        <p:spPr>
          <a:xfrm>
            <a:off x="3481691" y="4156797"/>
            <a:ext cx="2272437" cy="472710"/>
          </a:xfrm>
        </p:spPr>
        <p:txBody>
          <a:bodyPr/>
          <a:lstStyle/>
          <a:p>
            <a:endParaRPr lang="en-US"/>
          </a:p>
        </p:txBody>
      </p:sp>
      <p:sp>
        <p:nvSpPr>
          <p:cNvPr id="8" name="TextBox 7">
            <a:extLst>
              <a:ext uri="{FF2B5EF4-FFF2-40B4-BE49-F238E27FC236}">
                <a16:creationId xmlns:a16="http://schemas.microsoft.com/office/drawing/2014/main" id="{D9AB01A3-AB59-646D-ABCF-0EDB8FF4B32E}"/>
              </a:ext>
            </a:extLst>
          </p:cNvPr>
          <p:cNvSpPr txBox="1"/>
          <p:nvPr/>
        </p:nvSpPr>
        <p:spPr>
          <a:xfrm>
            <a:off x="3481691" y="4789582"/>
            <a:ext cx="2272437" cy="1299600"/>
          </a:xfrm>
          <a:prstGeom prst="rect">
            <a:avLst/>
          </a:prstGeom>
        </p:spPr>
        <p:txBody>
          <a:bodyPr vert="horz" lIns="0" tIns="0" rIns="0" bIns="0" rtlCol="0" anchorCtr="0">
            <a:normAutofit/>
          </a:bodyPr>
          <a:lstStyle/>
          <a:p>
            <a:pPr algn="ctr">
              <a:lnSpc>
                <a:spcPct val="90000"/>
              </a:lnSpc>
              <a:spcBef>
                <a:spcPct val="0"/>
              </a:spcBef>
              <a:spcAft>
                <a:spcPts val="600"/>
              </a:spcAft>
            </a:pPr>
            <a:r>
              <a:rPr lang="en-CA" sz="1200"/>
              <a:t>Martijn van Dueren den Hollander | Full-stack Software Engineer</a:t>
            </a:r>
          </a:p>
          <a:p>
            <a:pPr algn="ctr">
              <a:lnSpc>
                <a:spcPct val="90000"/>
              </a:lnSpc>
              <a:spcBef>
                <a:spcPct val="0"/>
              </a:spcBef>
              <a:spcAft>
                <a:spcPts val="600"/>
              </a:spcAft>
            </a:pPr>
            <a:r>
              <a:rPr lang="en-CA" sz="1200"/>
              <a:t>+31 (0)6 1208 0458</a:t>
            </a:r>
          </a:p>
          <a:p>
            <a:pPr algn="ctr">
              <a:lnSpc>
                <a:spcPct val="90000"/>
              </a:lnSpc>
              <a:spcBef>
                <a:spcPct val="0"/>
              </a:spcBef>
              <a:spcAft>
                <a:spcPts val="600"/>
              </a:spcAft>
            </a:pPr>
            <a:r>
              <a:rPr lang="en-CA" sz="1200">
                <a:hlinkClick r:id="rId5">
                  <a:extLst>
                    <a:ext uri="{A12FA001-AC4F-418D-AE19-62706E023703}">
                      <ahyp:hlinkClr xmlns:ahyp="http://schemas.microsoft.com/office/drawing/2018/hyperlinkcolor" val="tx"/>
                    </a:ext>
                  </a:extLst>
                </a:hlinkClick>
              </a:rPr>
              <a:t>martijn.duerendenhollander@cgi.com</a:t>
            </a:r>
            <a:endParaRPr lang="en-CA" sz="1200"/>
          </a:p>
        </p:txBody>
      </p:sp>
      <p:sp>
        <p:nvSpPr>
          <p:cNvPr id="19" name="Text Placeholder 7">
            <a:extLst>
              <a:ext uri="{FF2B5EF4-FFF2-40B4-BE49-F238E27FC236}">
                <a16:creationId xmlns:a16="http://schemas.microsoft.com/office/drawing/2014/main" id="{546DA685-3926-A39D-8E97-F11A03B73628}"/>
              </a:ext>
            </a:extLst>
          </p:cNvPr>
          <p:cNvSpPr>
            <a:spLocks noGrp="1"/>
          </p:cNvSpPr>
          <p:nvPr>
            <p:ph type="body" sz="quarter" idx="31"/>
          </p:nvPr>
        </p:nvSpPr>
        <p:spPr>
          <a:xfrm>
            <a:off x="6508671" y="4156797"/>
            <a:ext cx="2272437" cy="472710"/>
          </a:xfrm>
        </p:spPr>
        <p:txBody>
          <a:bodyPr/>
          <a:lstStyle/>
          <a:p>
            <a:endParaRPr lang="en-US"/>
          </a:p>
        </p:txBody>
      </p:sp>
      <p:sp>
        <p:nvSpPr>
          <p:cNvPr id="3" name="TextBox 2">
            <a:extLst>
              <a:ext uri="{FF2B5EF4-FFF2-40B4-BE49-F238E27FC236}">
                <a16:creationId xmlns:a16="http://schemas.microsoft.com/office/drawing/2014/main" id="{23D9E301-CAD2-6D18-B756-2D03A57B6737}"/>
              </a:ext>
            </a:extLst>
          </p:cNvPr>
          <p:cNvSpPr txBox="1"/>
          <p:nvPr/>
        </p:nvSpPr>
        <p:spPr>
          <a:xfrm>
            <a:off x="6508671" y="4789582"/>
            <a:ext cx="2272437" cy="1299600"/>
          </a:xfrm>
          <a:prstGeom prst="rect">
            <a:avLst/>
          </a:prstGeom>
        </p:spPr>
        <p:txBody>
          <a:bodyPr vert="horz" lIns="0" tIns="0" rIns="0" bIns="0" rtlCol="0" anchorCtr="0">
            <a:normAutofit/>
          </a:bodyPr>
          <a:lstStyle/>
          <a:p>
            <a:pPr algn="ctr">
              <a:spcBef>
                <a:spcPct val="0"/>
              </a:spcBef>
              <a:spcAft>
                <a:spcPts val="600"/>
              </a:spcAft>
            </a:pPr>
            <a:r>
              <a:rPr lang="en-CA" sz="1600"/>
              <a:t>Jeroen Claassens | Full-stack Software Engineer</a:t>
            </a:r>
            <a:br>
              <a:rPr lang="en-CA" sz="1600"/>
            </a:br>
            <a:r>
              <a:rPr lang="en-CA" sz="1600"/>
              <a:t>+31 (0)6 5112 7382</a:t>
            </a:r>
          </a:p>
          <a:p>
            <a:pPr algn="ctr">
              <a:spcBef>
                <a:spcPct val="0"/>
              </a:spcBef>
              <a:spcAft>
                <a:spcPts val="600"/>
              </a:spcAft>
            </a:pPr>
            <a:r>
              <a:rPr lang="en-CA" sz="1600">
                <a:hlinkClick r:id="rId6">
                  <a:extLst>
                    <a:ext uri="{A12FA001-AC4F-418D-AE19-62706E023703}">
                      <ahyp:hlinkClr xmlns:ahyp="http://schemas.microsoft.com/office/drawing/2018/hyperlinkcolor" val="tx"/>
                    </a:ext>
                  </a:extLst>
                </a:hlinkClick>
              </a:rPr>
              <a:t>j.claassens@cgi.com</a:t>
            </a:r>
            <a:r>
              <a:rPr lang="en-CA" sz="1600"/>
              <a:t> </a:t>
            </a:r>
          </a:p>
          <a:p>
            <a:pPr algn="ctr">
              <a:spcBef>
                <a:spcPct val="0"/>
              </a:spcBef>
              <a:spcAft>
                <a:spcPts val="600"/>
              </a:spcAft>
            </a:pPr>
            <a:endParaRPr lang="en-CA" sz="1600"/>
          </a:p>
        </p:txBody>
      </p:sp>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exercises/3_css-styling_answers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006" b="93393" l="9910" r="89990">
                        <a14:foregroundMark x1="50751" y1="6156" x2="50751" y2="6156"/>
                        <a14:foregroundMark x1="40941" y1="93393" x2="40941" y2="93393"/>
                        <a14:foregroundMark x1="51351" y1="5856" x2="51351" y2="5856"/>
                      </a14:backgroundRemoval>
                    </a14:imgEffect>
                  </a14:imgLayer>
                </a14:imgProps>
              </a:ext>
              <a:ext uri="{28A0092B-C50C-407E-A947-70E740481C1C}">
                <a14:useLocalDpi xmlns:a14="http://schemas.microsoft.com/office/drawing/2010/main" val="0"/>
              </a:ext>
            </a:extLst>
          </a:blip>
          <a:srcRect l="10413" r="15093" b="3412"/>
          <a:stretch/>
        </p:blipFill>
        <p:spPr bwMode="auto">
          <a:xfrm>
            <a:off x="3423423" y="1351068"/>
            <a:ext cx="5029201" cy="434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sz="2000"/>
              <a:t>n</a:t>
            </a:r>
            <a:r>
              <a:rPr lang="en-NL" sz="2000"/>
              <a:t>pm install</a:t>
            </a:r>
          </a:p>
          <a:p>
            <a:pPr marL="879475" lvl="2" indent="-342900"/>
            <a:r>
              <a:rPr lang="en-NL" sz="200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3248" y="1557339"/>
            <a:ext cx="4535486" cy="4535486"/>
          </a:xfrm>
          <a:noFill/>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a:xfrm>
            <a:off x="765737" y="684000"/>
            <a:ext cx="10676438" cy="531097"/>
          </a:xfrm>
        </p:spPr>
        <p:txBody>
          <a:bodyPr anchor="t">
            <a:normAutofit/>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3248" y="1557339"/>
            <a:ext cx="4535486" cy="4535486"/>
          </a:xfrm>
          <a:noFill/>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a:xfrm>
            <a:off x="765737" y="684000"/>
            <a:ext cx="10676438" cy="531097"/>
          </a:xfrm>
        </p:spPr>
        <p:txBody>
          <a:bodyPr anchor="t">
            <a:normAutofit/>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7626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81377630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exercises/4_adding-an-about-me-page_answers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rcRect l="22382" r="3110" b="1"/>
          <a:stretch/>
        </p:blipFill>
        <p:spPr>
          <a:xfrm>
            <a:off x="6132513" y="765176"/>
            <a:ext cx="5292725" cy="5327650"/>
          </a:xfrm>
          <a:prstGeom prst="rect">
            <a:avLst/>
          </a:prstGeom>
          <a:noFill/>
        </p:spPr>
      </p:pic>
      <p:sp>
        <p:nvSpPr>
          <p:cNvPr id="2" name="Title 1"/>
          <p:cNvSpPr>
            <a:spLocks noGrp="1"/>
          </p:cNvSpPr>
          <p:nvPr>
            <p:ph type="title"/>
          </p:nvPr>
        </p:nvSpPr>
        <p:spPr>
          <a:xfrm>
            <a:off x="766763" y="684000"/>
            <a:ext cx="4608512" cy="626302"/>
          </a:xfrm>
        </p:spPr>
        <p:txBody>
          <a:bodyPr anchor="t">
            <a:normAutofit/>
          </a:bodyPr>
          <a:lstStyle/>
          <a:p>
            <a:r>
              <a:rPr lang="en-GB" dirty="0"/>
              <a:t>Who am I?</a:t>
            </a:r>
          </a:p>
        </p:txBody>
      </p:sp>
      <p:sp>
        <p:nvSpPr>
          <p:cNvPr id="3" name="Content Placeholder 2"/>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GB" dirty="0"/>
              <a:t>Full Stack software engineer, interested in anything tech from 3D printing, Laser cutting to woodworking </a:t>
            </a:r>
            <a:r>
              <a:rPr lang="en-NL" b="0" i="0" dirty="0">
                <a:effectLst/>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US" smtClean="0"/>
              <a:pPr>
                <a:spcAft>
                  <a:spcPts val="600"/>
                </a:spcAft>
              </a:pPr>
              <a:t>4</a:t>
            </a:fld>
            <a:endParaRPr lang="en-US"/>
          </a:p>
        </p:txBody>
      </p:sp>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exercises/5_putting-it-all-together_answers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EB99B0-11B1-6B0E-8752-528BC6216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670" y="68263"/>
            <a:ext cx="7360660" cy="6127750"/>
          </a:xfrm>
          <a:prstGeom prst="rect">
            <a:avLst/>
          </a:prstGeom>
          <a:noFill/>
        </p:spPr>
      </p:pic>
      <p:sp>
        <p:nvSpPr>
          <p:cNvPr id="4" name="Slide Number Placeholder 3" hidden="1">
            <a:extLst>
              <a:ext uri="{FF2B5EF4-FFF2-40B4-BE49-F238E27FC236}">
                <a16:creationId xmlns:a16="http://schemas.microsoft.com/office/drawing/2014/main" id="{F870A4E3-1FB8-CD6C-3C0A-AAE8C992E08A}"/>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48</a:t>
            </a:fld>
            <a:endParaRPr lang="en-CA"/>
          </a:p>
        </p:txBody>
      </p:sp>
    </p:spTree>
    <p:extLst>
      <p:ext uri="{BB962C8B-B14F-4D97-AF65-F5344CB8AC3E}">
        <p14:creationId xmlns:p14="http://schemas.microsoft.com/office/powerpoint/2010/main" val="2202370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69019-F2AA-C4D0-71E1-69D9990B6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670" y="68263"/>
            <a:ext cx="7360660" cy="6127750"/>
          </a:xfrm>
          <a:prstGeom prst="rect">
            <a:avLst/>
          </a:prstGeom>
          <a:noFill/>
        </p:spPr>
      </p:pic>
      <p:sp>
        <p:nvSpPr>
          <p:cNvPr id="2" name="Slide Number Placeholder 1" hidden="1">
            <a:extLst>
              <a:ext uri="{FF2B5EF4-FFF2-40B4-BE49-F238E27FC236}">
                <a16:creationId xmlns:a16="http://schemas.microsoft.com/office/drawing/2014/main" id="{758681FA-4D09-2357-C030-E6141B856A2C}"/>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49</a:t>
            </a:fld>
            <a:endParaRPr lang="en-CA"/>
          </a:p>
        </p:txBody>
      </p:sp>
    </p:spTree>
    <p:extLst>
      <p:ext uri="{BB962C8B-B14F-4D97-AF65-F5344CB8AC3E}">
        <p14:creationId xmlns:p14="http://schemas.microsoft.com/office/powerpoint/2010/main" val="175399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a:xfrm>
            <a:off x="766763" y="684000"/>
            <a:ext cx="10658475" cy="576262"/>
          </a:xfrm>
        </p:spPr>
        <p:txBody>
          <a:bodyPr anchor="t">
            <a:normAutofit/>
          </a:bodyPr>
          <a:lstStyle/>
          <a:p>
            <a:r>
              <a:rPr lang="en-NL" dirty="0"/>
              <a:t>General workshop information</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5</a:t>
            </a:fld>
            <a:endParaRPr lang="en-CA"/>
          </a:p>
        </p:txBody>
      </p:sp>
      <p:graphicFrame>
        <p:nvGraphicFramePr>
          <p:cNvPr id="6" name="Content Placeholder 2">
            <a:extLst>
              <a:ext uri="{FF2B5EF4-FFF2-40B4-BE49-F238E27FC236}">
                <a16:creationId xmlns:a16="http://schemas.microsoft.com/office/drawing/2014/main" id="{8D10A461-9633-C6F2-564E-E21A0E1B8EC8}"/>
              </a:ext>
            </a:extLst>
          </p:cNvPr>
          <p:cNvGraphicFramePr>
            <a:graphicFrameLocks noGrp="1"/>
          </p:cNvGraphicFramePr>
          <p:nvPr>
            <p:ph sz="quarter" idx="17"/>
            <p:extLst>
              <p:ext uri="{D42A27DB-BD31-4B8C-83A1-F6EECF244321}">
                <p14:modId xmlns:p14="http://schemas.microsoft.com/office/powerpoint/2010/main" val="1797827179"/>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4630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218D5E3-16E8-9DE3-BAC3-32257D2C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03BDD54C-D0C3-2423-8BEA-07738F5C6D88}"/>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50</a:t>
            </a:fld>
            <a:endParaRPr lang="en-CA"/>
          </a:p>
        </p:txBody>
      </p:sp>
    </p:spTree>
    <p:extLst>
      <p:ext uri="{BB962C8B-B14F-4D97-AF65-F5344CB8AC3E}">
        <p14:creationId xmlns:p14="http://schemas.microsoft.com/office/powerpoint/2010/main" val="3683999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BBC940-32A0-4503-29A2-A3C2FE722C5B}"/>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4C77DA4-D0ED-E7DD-9026-9189D487F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1821E41A-477D-14BD-E51E-E3AF31CA6155}"/>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51</a:t>
            </a:fld>
            <a:endParaRPr lang="en-CA"/>
          </a:p>
        </p:txBody>
      </p:sp>
    </p:spTree>
    <p:extLst>
      <p:ext uri="{BB962C8B-B14F-4D97-AF65-F5344CB8AC3E}">
        <p14:creationId xmlns:p14="http://schemas.microsoft.com/office/powerpoint/2010/main" val="3503949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39C651-ED5C-7D09-A444-84E661B5F78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7F23A30-DB41-9580-4FE2-29C5D775C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6D89EE54-5631-FE66-5733-742E51D3FD12}"/>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52</a:t>
            </a:fld>
            <a:endParaRPr lang="en-CA"/>
          </a:p>
        </p:txBody>
      </p:sp>
    </p:spTree>
    <p:extLst>
      <p:ext uri="{BB962C8B-B14F-4D97-AF65-F5344CB8AC3E}">
        <p14:creationId xmlns:p14="http://schemas.microsoft.com/office/powerpoint/2010/main" val="24546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vert="horz" lIns="0" tIns="0" rIns="0" bIns="0" rtlCol="0" anchor="t" anchorCtr="0">
            <a:normAutofit/>
          </a:bodyPr>
          <a:lstStyle/>
          <a:p>
            <a:r>
              <a:rPr lang="en-US" kern="1200"/>
              <a:t>What does “frontend” even mean!?</a:t>
            </a:r>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p:blipFill>
        <p:spPr>
          <a:xfrm>
            <a:off x="1796961" y="1557338"/>
            <a:ext cx="8598079" cy="4535487"/>
          </a:xfrm>
          <a:prstGeom prst="rect">
            <a:avLst/>
          </a:prstGeo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9</a:t>
            </a:fld>
            <a:endParaRPr lang="en-CA"/>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6745</TotalTime>
  <Words>4886</Words>
  <Application>Microsoft Macintosh PowerPoint</Application>
  <PresentationFormat>Widescreen</PresentationFormat>
  <Paragraphs>346</Paragraphs>
  <Slides>52</Slides>
  <Notes>46</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JS (JavaScript), and CSS</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47</cp:revision>
  <cp:lastPrinted>2024-09-24T07:05:46Z</cp:lastPrinted>
  <dcterms:created xsi:type="dcterms:W3CDTF">2022-08-24T13:23:13Z</dcterms:created>
  <dcterms:modified xsi:type="dcterms:W3CDTF">2024-09-24T08:15:09Z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